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5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43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1315" y="1356995"/>
            <a:ext cx="11894820" cy="2245360"/>
          </a:xfrm>
        </p:spPr>
        <p:txBody>
          <a:bodyPr/>
          <a:p>
            <a:r>
              <a:rPr lang="zh-CN" altLang="en-US"/>
              <a:t>第12章 案例特训专题【软件工程篇】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54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985" y="199390"/>
            <a:ext cx="10515600" cy="4351338"/>
          </a:xfrm>
        </p:spPr>
        <p:txBody>
          <a:bodyPr/>
          <a:p>
            <a:r>
              <a:rPr lang="zh-CN" altLang="en-US"/>
              <a:t>12.1 需求分析</a:t>
            </a:r>
            <a:endParaRPr lang="zh-CN" altLang="en-US"/>
          </a:p>
          <a:p>
            <a:r>
              <a:rPr lang="zh-CN" altLang="en-US"/>
              <a:t>12.2 案例分析练习题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12.1 需求分析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23035"/>
            <a:ext cx="11563985" cy="54349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778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12.2 案例分析练习题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56690"/>
            <a:ext cx="11541125" cy="5210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84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0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COMMONDATA" val="eyJoZGlkIjoiM2Y5Zjk1MTU5MTI4N2EyNzAxMGI0YzBiNjI0YTc0Mzk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WPS 演示</Application>
  <PresentationFormat>宽屏</PresentationFormat>
  <Paragraphs>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1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50</cp:revision>
  <dcterms:created xsi:type="dcterms:W3CDTF">2023-04-16T23:32:32Z</dcterms:created>
  <dcterms:modified xsi:type="dcterms:W3CDTF">2023-04-16T23:42:41Z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C52E708CF418432ABFCB8C52F59031D8_12</vt:lpwstr>
  </property>
  <property fmtid="{D5CDD505-2E9C-101B-9397-08002B2CF9AE}" pid="3" name="KSOProductBuildVer">
    <vt:lpwstr>2052-11.1.0.14036</vt:lpwstr>
  </property>
</Properties>
</file>